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69" r:id="rId17"/>
  </p:sldIdLst>
  <p:sldSz cx="18288000" cy="10287000"/>
  <p:notesSz cx="6858000" cy="9144000"/>
  <p:embeddedFontLst>
    <p:embeddedFont>
      <p:font typeface="Be Vietnam" panose="020B0604020202020204" charset="0"/>
      <p:regular r:id="rId18"/>
    </p:embeddedFont>
    <p:embeddedFont>
      <p:font typeface="Be Vietnam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laylist Script" panose="020B0604020202020204" charset="0"/>
      <p:regular r:id="rId24"/>
    </p:embeddedFont>
    <p:embeddedFont>
      <p:font typeface="Space Mono" panose="020B0604020202020204" charset="0"/>
      <p:regular r:id="rId25"/>
    </p:embeddedFont>
    <p:embeddedFont>
      <p:font typeface="Space Mono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57846" y="1172621"/>
            <a:ext cx="6355765" cy="6357036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06896" y="1203993"/>
            <a:ext cx="8424520" cy="6325664"/>
            <a:chOff x="0" y="0"/>
            <a:chExt cx="84569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06896" y="8038381"/>
            <a:ext cx="15406714" cy="1219919"/>
            <a:chOff x="0" y="0"/>
            <a:chExt cx="30050193" cy="237940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57325" y="8286944"/>
            <a:ext cx="722792" cy="72279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7139984" y="4351140"/>
            <a:ext cx="2186693" cy="218669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136492" y="4471335"/>
            <a:ext cx="2578069" cy="2232608"/>
            <a:chOff x="0" y="0"/>
            <a:chExt cx="6350000" cy="5499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974389" y="2272436"/>
            <a:ext cx="7035865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9"/>
              </a:lnSpc>
            </a:pPr>
            <a:r>
              <a:rPr lang="en-US" sz="7524">
                <a:solidFill>
                  <a:srgbClr val="000000"/>
                </a:solidFill>
                <a:latin typeface="Space Mono Bold"/>
              </a:rPr>
              <a:t>¡Bienvenidos al SUDOKU CRACKER!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1224" y="8068825"/>
            <a:ext cx="9912167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</a:rPr>
              <a:t>¿Listos para jugar?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4363" y="2001133"/>
            <a:ext cx="5164358" cy="480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00000"/>
                </a:solidFill>
                <a:latin typeface="Be Vietnam"/>
              </a:rPr>
              <a:t>El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juego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apareció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por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primera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vez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1984,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donde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recibió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nombre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"Sudoku", que es la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abreviatura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de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expresión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larga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japonés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, que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significa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"los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dígitos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están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limitados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 a una </a:t>
            </a:r>
            <a:r>
              <a:rPr lang="en-US" sz="3200" dirty="0" err="1">
                <a:solidFill>
                  <a:srgbClr val="000000"/>
                </a:solidFill>
                <a:latin typeface="Be Vietnam"/>
              </a:rPr>
              <a:t>ocurrencia</a:t>
            </a:r>
            <a:r>
              <a:rPr lang="en-US" sz="3200" dirty="0">
                <a:solidFill>
                  <a:srgbClr val="000000"/>
                </a:solidFill>
                <a:latin typeface="Be Vietnam"/>
              </a:rPr>
              <a:t>”.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6015" y="3654728"/>
            <a:ext cx="11368011" cy="511104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91525" y="1579050"/>
            <a:ext cx="679047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solución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75412" y="3097071"/>
            <a:ext cx="8506585" cy="5671057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9865" y="1579050"/>
            <a:ext cx="10517678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Función obtener datos y brindar solución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22369" y="3787324"/>
            <a:ext cx="11547129" cy="4025192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61383" y="3654214"/>
            <a:ext cx="10264013" cy="4628868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1285" y="1579050"/>
            <a:ext cx="7282429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e Vietnam"/>
              </a:rPr>
              <a:t>Codigo para página web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E8D451E1-5294-4698-BD22-2693D03D4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091" y="3645692"/>
            <a:ext cx="10115356" cy="484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>
            <a:extLst>
              <a:ext uri="{FF2B5EF4-FFF2-40B4-BE49-F238E27FC236}">
                <a16:creationId xmlns:a16="http://schemas.microsoft.com/office/drawing/2014/main" id="{B08D1DC1-09B7-4F6B-B90B-234526EC9D24}"/>
              </a:ext>
            </a:extLst>
          </p:cNvPr>
          <p:cNvGrpSpPr/>
          <p:nvPr/>
        </p:nvGrpSpPr>
        <p:grpSpPr>
          <a:xfrm>
            <a:off x="-878101" y="-1175577"/>
            <a:ext cx="6090180" cy="6090180"/>
            <a:chOff x="0" y="0"/>
            <a:chExt cx="6350000" cy="6350000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5CAC006-2888-4CD9-85DC-2FA70426D67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711244" y="3848100"/>
            <a:ext cx="8865511" cy="5381306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260494" y="1257300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GT" dirty="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467657" y="1438594"/>
            <a:ext cx="15220143" cy="861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4000" spc="84" dirty="0">
                <a:solidFill>
                  <a:srgbClr val="000000"/>
                </a:solidFill>
                <a:latin typeface="Be Vietnam Bold"/>
              </a:rPr>
              <a:t>https://github.com/PES-BG/proyecto-y-sudoku-crackers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15C6F91F-34B4-41AF-8B61-AA997F5DC037}"/>
              </a:ext>
            </a:extLst>
          </p:cNvPr>
          <p:cNvSpPr txBox="1"/>
          <p:nvPr/>
        </p:nvSpPr>
        <p:spPr>
          <a:xfrm>
            <a:off x="5626312" y="5029521"/>
            <a:ext cx="14153635" cy="261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1. Sitio_Web.py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2. forms.py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3. SUDOKU CRACKERS.pptx</a:t>
            </a:r>
          </a:p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4. sudoku.py</a:t>
            </a: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ECEBA430-744D-4B9E-8437-C1555DB32553}"/>
              </a:ext>
            </a:extLst>
          </p:cNvPr>
          <p:cNvGrpSpPr/>
          <p:nvPr/>
        </p:nvGrpSpPr>
        <p:grpSpPr>
          <a:xfrm>
            <a:off x="14337719" y="5524500"/>
            <a:ext cx="6090180" cy="6090180"/>
            <a:chOff x="0" y="0"/>
            <a:chExt cx="6350000" cy="6350000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1C560FFA-8B92-4F84-8EE2-6DF0FBD192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id="1026" name="Picture 2" descr="Qué es GitHub y por qué es útil al aprender programación | HACK A BOSS">
            <a:extLst>
              <a:ext uri="{FF2B5EF4-FFF2-40B4-BE49-F238E27FC236}">
                <a16:creationId xmlns:a16="http://schemas.microsoft.com/office/drawing/2014/main" id="{EC00F8D6-DFCF-42AD-A24B-B397752A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2" b="90000" l="10000" r="90000">
                        <a14:foregroundMark x1="51094" y1="7917" x2="51094" y2="7917"/>
                        <a14:foregroundMark x1="49531" y1="7222" x2="49531" y2="7222"/>
                        <a14:foregroundMark x1="54844" y1="79167" x2="54844" y2="79167"/>
                        <a14:foregroundMark x1="51797" y1="79167" x2="51797" y2="79167"/>
                        <a14:foregroundMark x1="51797" y1="79167" x2="51797" y2="79167"/>
                        <a14:foregroundMark x1="60156" y1="79722" x2="60156" y2="79722"/>
                        <a14:foregroundMark x1="60156" y1="79722" x2="60156" y2="79722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69922" y1="75139" x2="69922" y2="75139"/>
                        <a14:foregroundMark x1="42422" y1="77083" x2="42422" y2="77083"/>
                        <a14:foregroundMark x1="42422" y1="77083" x2="42422" y2="77083"/>
                        <a14:foregroundMark x1="36328" y1="71667" x2="36328" y2="71667"/>
                        <a14:foregroundMark x1="36328" y1="71667" x2="36328" y2="71667"/>
                        <a14:foregroundMark x1="36328" y1="82500" x2="36328" y2="82500"/>
                        <a14:foregroundMark x1="36328" y1="82500" x2="36328" y2="82500"/>
                        <a14:foregroundMark x1="23906" y1="77083" x2="23906" y2="77083"/>
                        <a14:foregroundMark x1="23906" y1="77083" x2="23906" y2="7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81" y="6531532"/>
            <a:ext cx="5707683" cy="32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4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8087" y="8468784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06896" y="2769285"/>
            <a:ext cx="15674207" cy="5460169"/>
            <a:chOff x="0" y="0"/>
            <a:chExt cx="20898943" cy="7280226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6719481" y="8468784"/>
            <a:ext cx="5657850" cy="5657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1016295" y="8468784"/>
            <a:ext cx="5657850" cy="5657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886305" y="-3574588"/>
            <a:ext cx="5657850" cy="5657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083647" y="-3574588"/>
            <a:ext cx="5657850" cy="5657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434962" y="-3574588"/>
            <a:ext cx="5657850" cy="56578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262B3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793313" y="4575247"/>
            <a:ext cx="14052533" cy="2466127"/>
            <a:chOff x="-123989" y="711136"/>
            <a:chExt cx="18736711" cy="3288169"/>
          </a:xfrm>
        </p:grpSpPr>
        <p:sp>
          <p:nvSpPr>
            <p:cNvPr id="26" name="TextBox 26"/>
            <p:cNvSpPr txBox="1"/>
            <p:nvPr/>
          </p:nvSpPr>
          <p:spPr>
            <a:xfrm>
              <a:off x="-123989" y="711136"/>
              <a:ext cx="18736711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4400" dirty="0">
                  <a:solidFill>
                    <a:srgbClr val="000000"/>
                  </a:solidFill>
                  <a:latin typeface="Space Mono Bold"/>
                </a:rPr>
                <a:t>¡Gracias!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934985" y="3349700"/>
              <a:ext cx="10866741" cy="649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9844" y="6583712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6530" y="3099953"/>
            <a:ext cx="7065120" cy="5304941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b="-6588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081023" y="2762391"/>
            <a:ext cx="3974490" cy="3974490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529992" y="3099953"/>
            <a:ext cx="7065120" cy="5304941"/>
            <a:chOff x="0" y="0"/>
            <a:chExt cx="845693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5"/>
              <a:stretch>
                <a:fillRect t="-37033" b="-15802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92888" y="1528294"/>
            <a:ext cx="14902224" cy="1234097"/>
            <a:chOff x="0" y="0"/>
            <a:chExt cx="25202990" cy="2087134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25139490" cy="2023634"/>
            </a:xfrm>
            <a:custGeom>
              <a:avLst/>
              <a:gdLst/>
              <a:ahLst/>
              <a:cxnLst/>
              <a:rect l="l" t="t" r="r" b="b"/>
              <a:pathLst>
                <a:path w="25139490" h="2023634">
                  <a:moveTo>
                    <a:pt x="25046780" y="2023634"/>
                  </a:moveTo>
                  <a:lnTo>
                    <a:pt x="92710" y="2023634"/>
                  </a:lnTo>
                  <a:cubicBezTo>
                    <a:pt x="41910" y="2023634"/>
                    <a:pt x="0" y="1981724"/>
                    <a:pt x="0" y="1930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5045510" y="0"/>
                  </a:lnTo>
                  <a:cubicBezTo>
                    <a:pt x="25096310" y="0"/>
                    <a:pt x="25138221" y="41910"/>
                    <a:pt x="25138221" y="92710"/>
                  </a:cubicBezTo>
                  <a:lnTo>
                    <a:pt x="25138221" y="1929654"/>
                  </a:lnTo>
                  <a:cubicBezTo>
                    <a:pt x="25139490" y="1981724"/>
                    <a:pt x="25097581" y="2023634"/>
                    <a:pt x="25046781" y="2023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5202990" cy="2087134"/>
            </a:xfrm>
            <a:custGeom>
              <a:avLst/>
              <a:gdLst/>
              <a:ahLst/>
              <a:cxnLst/>
              <a:rect l="l" t="t" r="r" b="b"/>
              <a:pathLst>
                <a:path w="25202990" h="2087134">
                  <a:moveTo>
                    <a:pt x="25078530" y="59690"/>
                  </a:moveTo>
                  <a:cubicBezTo>
                    <a:pt x="25114090" y="59690"/>
                    <a:pt x="25143301" y="88900"/>
                    <a:pt x="25143301" y="124460"/>
                  </a:cubicBezTo>
                  <a:lnTo>
                    <a:pt x="25143301" y="1962674"/>
                  </a:lnTo>
                  <a:cubicBezTo>
                    <a:pt x="25143301" y="1998234"/>
                    <a:pt x="25114090" y="2027444"/>
                    <a:pt x="25078530" y="2027444"/>
                  </a:cubicBezTo>
                  <a:lnTo>
                    <a:pt x="124460" y="2027444"/>
                  </a:lnTo>
                  <a:cubicBezTo>
                    <a:pt x="88900" y="2027444"/>
                    <a:pt x="59690" y="1998234"/>
                    <a:pt x="59690" y="1962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078531" y="59690"/>
                  </a:lnTo>
                  <a:moveTo>
                    <a:pt x="250785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62674"/>
                  </a:lnTo>
                  <a:cubicBezTo>
                    <a:pt x="0" y="2031255"/>
                    <a:pt x="55880" y="2087134"/>
                    <a:pt x="124460" y="2087134"/>
                  </a:cubicBezTo>
                  <a:lnTo>
                    <a:pt x="25078531" y="2087134"/>
                  </a:lnTo>
                  <a:cubicBezTo>
                    <a:pt x="25147110" y="2087134"/>
                    <a:pt x="25202990" y="2031255"/>
                    <a:pt x="25202990" y="1962674"/>
                  </a:cubicBezTo>
                  <a:lnTo>
                    <a:pt x="25202990" y="124460"/>
                  </a:lnTo>
                  <a:cubicBezTo>
                    <a:pt x="25202990" y="55880"/>
                    <a:pt x="25147110" y="0"/>
                    <a:pt x="2507853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29103" y="1850267"/>
            <a:ext cx="590151" cy="590151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079582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Juan Manuel Jimenez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56754" y="3090428"/>
            <a:ext cx="4349522" cy="44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724">
                <a:solidFill>
                  <a:srgbClr val="000000"/>
                </a:solidFill>
                <a:latin typeface="Be Vietnam"/>
              </a:rPr>
              <a:t>Gabriela González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0773" y="1606863"/>
            <a:ext cx="1125515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Quién organiza el juego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9820" y="3156255"/>
            <a:ext cx="3974490" cy="397449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328345" y="5415690"/>
            <a:ext cx="3023117" cy="4511224"/>
            <a:chOff x="0" y="0"/>
            <a:chExt cx="4030823" cy="601496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fila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724085" y="-40268"/>
            <a:ext cx="5657850" cy="5657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5415690"/>
            <a:ext cx="3023117" cy="4511224"/>
            <a:chOff x="0" y="0"/>
            <a:chExt cx="4030823" cy="601496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0823" cy="6014965"/>
              <a:chOff x="0" y="0"/>
              <a:chExt cx="5112767" cy="76294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5049267" cy="756598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565988">
                    <a:moveTo>
                      <a:pt x="4956557" y="7565988"/>
                    </a:moveTo>
                    <a:lnTo>
                      <a:pt x="92710" y="7565988"/>
                    </a:lnTo>
                    <a:cubicBezTo>
                      <a:pt x="41910" y="7565988"/>
                      <a:pt x="0" y="7524078"/>
                      <a:pt x="0" y="747327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472007"/>
                    </a:lnTo>
                    <a:cubicBezTo>
                      <a:pt x="5049267" y="7524078"/>
                      <a:pt x="5007357" y="7565988"/>
                      <a:pt x="4956557" y="75659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12767" cy="762948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2948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05028"/>
                    </a:lnTo>
                    <a:cubicBezTo>
                      <a:pt x="5053077" y="7540588"/>
                      <a:pt x="5023867" y="7569798"/>
                      <a:pt x="4988307" y="7569798"/>
                    </a:cubicBezTo>
                    <a:lnTo>
                      <a:pt x="124460" y="7569798"/>
                    </a:lnTo>
                    <a:cubicBezTo>
                      <a:pt x="88900" y="7569798"/>
                      <a:pt x="59690" y="7540588"/>
                      <a:pt x="59690" y="750502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05028"/>
                    </a:lnTo>
                    <a:cubicBezTo>
                      <a:pt x="0" y="7573607"/>
                      <a:pt x="55880" y="7629488"/>
                      <a:pt x="124460" y="7629488"/>
                    </a:cubicBezTo>
                    <a:lnTo>
                      <a:pt x="4988308" y="7629488"/>
                    </a:lnTo>
                    <a:cubicBezTo>
                      <a:pt x="5056887" y="7629488"/>
                      <a:pt x="5112767" y="7573607"/>
                      <a:pt x="5112767" y="7505028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94555" y="916089"/>
              <a:ext cx="3462438" cy="25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Hay que completar las casillas vacías con un solo número del 1 al 9.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83490" y="5415690"/>
            <a:ext cx="3023117" cy="4626000"/>
            <a:chOff x="0" y="0"/>
            <a:chExt cx="4030823" cy="61680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columna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45888" y="5415690"/>
            <a:ext cx="3023117" cy="4576312"/>
            <a:chOff x="0" y="0"/>
            <a:chExt cx="4030823" cy="610174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30823" cy="6101749"/>
              <a:chOff x="0" y="0"/>
              <a:chExt cx="5112767" cy="773956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5049267" cy="7676066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676066">
                    <a:moveTo>
                      <a:pt x="4956557" y="7676066"/>
                    </a:moveTo>
                    <a:lnTo>
                      <a:pt x="92710" y="7676066"/>
                    </a:lnTo>
                    <a:cubicBezTo>
                      <a:pt x="41910" y="7676066"/>
                      <a:pt x="0" y="7634156"/>
                      <a:pt x="0" y="758335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582085"/>
                    </a:lnTo>
                    <a:cubicBezTo>
                      <a:pt x="5049267" y="7634156"/>
                      <a:pt x="5007357" y="7676066"/>
                      <a:pt x="4956557" y="767606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112767" cy="7739566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739566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15106"/>
                    </a:lnTo>
                    <a:cubicBezTo>
                      <a:pt x="5053077" y="7650666"/>
                      <a:pt x="5023867" y="7679875"/>
                      <a:pt x="4988307" y="7679875"/>
                    </a:cubicBezTo>
                    <a:lnTo>
                      <a:pt x="124460" y="7679875"/>
                    </a:lnTo>
                    <a:cubicBezTo>
                      <a:pt x="88900" y="7679875"/>
                      <a:pt x="59690" y="7650666"/>
                      <a:pt x="59690" y="761510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15106"/>
                    </a:lnTo>
                    <a:cubicBezTo>
                      <a:pt x="0" y="7683685"/>
                      <a:pt x="55880" y="7739566"/>
                      <a:pt x="124460" y="7739566"/>
                    </a:cubicBezTo>
                    <a:lnTo>
                      <a:pt x="4988308" y="7739566"/>
                    </a:lnTo>
                    <a:cubicBezTo>
                      <a:pt x="5056887" y="7739566"/>
                      <a:pt x="5112767" y="7683685"/>
                      <a:pt x="5112767" y="7615106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294555" y="916089"/>
              <a:ext cx="3462438" cy="4674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La solución de un sudoku es única.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0299" y="1518791"/>
            <a:ext cx="16209001" cy="2539732"/>
            <a:chOff x="0" y="0"/>
            <a:chExt cx="27413043" cy="4295255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27349543" cy="4231754"/>
            </a:xfrm>
            <a:custGeom>
              <a:avLst/>
              <a:gdLst/>
              <a:ahLst/>
              <a:cxnLst/>
              <a:rect l="l" t="t" r="r" b="b"/>
              <a:pathLst>
                <a:path w="27349543" h="4231754">
                  <a:moveTo>
                    <a:pt x="27256832" y="4231754"/>
                  </a:moveTo>
                  <a:lnTo>
                    <a:pt x="92710" y="4231754"/>
                  </a:lnTo>
                  <a:cubicBezTo>
                    <a:pt x="41910" y="4231754"/>
                    <a:pt x="0" y="4189845"/>
                    <a:pt x="0" y="41390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255564" y="0"/>
                  </a:lnTo>
                  <a:cubicBezTo>
                    <a:pt x="27306364" y="0"/>
                    <a:pt x="27348272" y="41910"/>
                    <a:pt x="27348272" y="92710"/>
                  </a:cubicBezTo>
                  <a:lnTo>
                    <a:pt x="27348272" y="4137775"/>
                  </a:lnTo>
                  <a:cubicBezTo>
                    <a:pt x="27349543" y="4189845"/>
                    <a:pt x="27307632" y="4231754"/>
                    <a:pt x="27256832" y="42317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413043" cy="4295255"/>
            </a:xfrm>
            <a:custGeom>
              <a:avLst/>
              <a:gdLst/>
              <a:ahLst/>
              <a:cxnLst/>
              <a:rect l="l" t="t" r="r" b="b"/>
              <a:pathLst>
                <a:path w="27413043" h="4295255">
                  <a:moveTo>
                    <a:pt x="27288582" y="59690"/>
                  </a:moveTo>
                  <a:cubicBezTo>
                    <a:pt x="27324143" y="59690"/>
                    <a:pt x="27353354" y="88900"/>
                    <a:pt x="27353354" y="124460"/>
                  </a:cubicBezTo>
                  <a:lnTo>
                    <a:pt x="27353354" y="4170795"/>
                  </a:lnTo>
                  <a:cubicBezTo>
                    <a:pt x="27353354" y="4206355"/>
                    <a:pt x="27324143" y="4235565"/>
                    <a:pt x="27288582" y="4235565"/>
                  </a:cubicBezTo>
                  <a:lnTo>
                    <a:pt x="124460" y="4235565"/>
                  </a:lnTo>
                  <a:cubicBezTo>
                    <a:pt x="88900" y="4235565"/>
                    <a:pt x="59690" y="4206355"/>
                    <a:pt x="59690" y="41707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288582" y="59690"/>
                  </a:lnTo>
                  <a:moveTo>
                    <a:pt x="27288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70795"/>
                  </a:lnTo>
                  <a:cubicBezTo>
                    <a:pt x="0" y="4239375"/>
                    <a:pt x="55880" y="4295255"/>
                    <a:pt x="124460" y="4295255"/>
                  </a:cubicBezTo>
                  <a:lnTo>
                    <a:pt x="27288582" y="4295255"/>
                  </a:lnTo>
                  <a:cubicBezTo>
                    <a:pt x="27357164" y="4295255"/>
                    <a:pt x="27413043" y="4239375"/>
                    <a:pt x="27413043" y="4170795"/>
                  </a:cubicBezTo>
                  <a:lnTo>
                    <a:pt x="27413043" y="124460"/>
                  </a:lnTo>
                  <a:cubicBezTo>
                    <a:pt x="27413043" y="55880"/>
                    <a:pt x="27357164" y="0"/>
                    <a:pt x="272885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086001" y="4961432"/>
            <a:ext cx="908516" cy="908516"/>
            <a:chOff x="0" y="0"/>
            <a:chExt cx="1211355" cy="1211355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1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385646" y="4961432"/>
            <a:ext cx="908516" cy="903754"/>
            <a:chOff x="0" y="0"/>
            <a:chExt cx="1211355" cy="1205005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0791" y="4961432"/>
            <a:ext cx="908516" cy="903754"/>
            <a:chOff x="0" y="0"/>
            <a:chExt cx="1211355" cy="1205005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875364" y="5413309"/>
            <a:ext cx="3023117" cy="4626000"/>
            <a:chOff x="0" y="0"/>
            <a:chExt cx="4030823" cy="6168000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030823" cy="6168000"/>
              <a:chOff x="0" y="0"/>
              <a:chExt cx="5112767" cy="78236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5049267" cy="7760100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760100">
                    <a:moveTo>
                      <a:pt x="4956557" y="7760100"/>
                    </a:moveTo>
                    <a:lnTo>
                      <a:pt x="92710" y="7760100"/>
                    </a:lnTo>
                    <a:cubicBezTo>
                      <a:pt x="41910" y="7760100"/>
                      <a:pt x="0" y="7718190"/>
                      <a:pt x="0" y="76673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666120"/>
                    </a:lnTo>
                    <a:cubicBezTo>
                      <a:pt x="5049267" y="7718190"/>
                      <a:pt x="5007357" y="7760100"/>
                      <a:pt x="4956557" y="7760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5112767" cy="7823600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823600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699140"/>
                    </a:lnTo>
                    <a:cubicBezTo>
                      <a:pt x="5053077" y="7734700"/>
                      <a:pt x="5023867" y="7763910"/>
                      <a:pt x="4988307" y="7763910"/>
                    </a:cubicBezTo>
                    <a:lnTo>
                      <a:pt x="124460" y="7763910"/>
                    </a:lnTo>
                    <a:cubicBezTo>
                      <a:pt x="88900" y="7763910"/>
                      <a:pt x="59690" y="7734700"/>
                      <a:pt x="59690" y="76991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699140"/>
                    </a:lnTo>
                    <a:cubicBezTo>
                      <a:pt x="0" y="7767720"/>
                      <a:pt x="55880" y="7823600"/>
                      <a:pt x="124460" y="7823600"/>
                    </a:cubicBezTo>
                    <a:lnTo>
                      <a:pt x="4988308" y="7823600"/>
                    </a:lnTo>
                    <a:cubicBezTo>
                      <a:pt x="5056887" y="7823600"/>
                      <a:pt x="5112767" y="7767720"/>
                      <a:pt x="5112767" y="7699140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294555" y="916089"/>
              <a:ext cx="3462438" cy="415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En una misma región no puede haber números repetidos.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932665" y="4961432"/>
            <a:ext cx="908516" cy="903754"/>
            <a:chOff x="0" y="0"/>
            <a:chExt cx="1211355" cy="120500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4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203189" y="4961432"/>
            <a:ext cx="908516" cy="903754"/>
            <a:chOff x="0" y="0"/>
            <a:chExt cx="1211355" cy="1205005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249092" y="257909"/>
              <a:ext cx="713170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Be Vietnam Bold"/>
                </a:rPr>
                <a:t>5</a:t>
              </a:r>
            </a:p>
          </p:txBody>
        </p:sp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847840" y="229806"/>
            <a:ext cx="2580367" cy="110252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49943" y="7786079"/>
            <a:ext cx="2089555" cy="2255612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rcRect r="3757"/>
          <a:stretch>
            <a:fillRect/>
          </a:stretch>
        </p:blipFill>
        <p:spPr>
          <a:xfrm>
            <a:off x="14186517" y="1620442"/>
            <a:ext cx="2982489" cy="2336429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25545" y="7728690"/>
            <a:ext cx="1828718" cy="2089964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99729" y="2438560"/>
            <a:ext cx="1395699" cy="140193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1502396" y="1957227"/>
            <a:ext cx="12809239" cy="1643603"/>
            <a:chOff x="0" y="0"/>
            <a:chExt cx="17078986" cy="2191471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114300"/>
              <a:ext cx="17078986" cy="1245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 spc="84">
                  <a:solidFill>
                    <a:srgbClr val="000000"/>
                  </a:solidFill>
                  <a:latin typeface="Be Vietnam Bold"/>
                </a:rPr>
                <a:t>Reglas del juego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1444923"/>
              <a:ext cx="17078986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</a:rPr>
                <a:t>¡A divertirse!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80954" y="6301975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46308" y="21298"/>
            <a:ext cx="3974490" cy="397449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90800" y="2476500"/>
            <a:ext cx="13595708" cy="7290514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689237" y="514765"/>
            <a:ext cx="11396430" cy="2492484"/>
            <a:chOff x="0" y="0"/>
            <a:chExt cx="15195239" cy="3323311"/>
          </a:xfrm>
        </p:grpSpPr>
        <p:sp>
          <p:nvSpPr>
            <p:cNvPr id="22" name="TextBox 22"/>
            <p:cNvSpPr txBox="1"/>
            <p:nvPr/>
          </p:nvSpPr>
          <p:spPr>
            <a:xfrm>
              <a:off x="0" y="209550"/>
              <a:ext cx="15195239" cy="2225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09"/>
                </a:lnSpc>
              </a:pP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Interfaz</a:t>
              </a:r>
              <a:r>
                <a:rPr lang="en-US" sz="12029" dirty="0">
                  <a:solidFill>
                    <a:srgbClr val="000000"/>
                  </a:solidFill>
                  <a:latin typeface="Playlist Script"/>
                </a:rPr>
                <a:t> del </a:t>
              </a:r>
              <a:r>
                <a:rPr lang="en-US" sz="12029" dirty="0" err="1">
                  <a:solidFill>
                    <a:srgbClr val="000000"/>
                  </a:solidFill>
                  <a:latin typeface="Playlist Script"/>
                </a:rPr>
                <a:t>juego</a:t>
              </a:r>
              <a:endParaRPr lang="en-US" sz="12029" dirty="0">
                <a:solidFill>
                  <a:srgbClr val="000000"/>
                </a:solidFill>
                <a:latin typeface="Playlist Scrip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760590"/>
              <a:ext cx="15195239" cy="562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CAA63D1C-2FAA-4410-AB03-2C8BD2EA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84" y="3309543"/>
            <a:ext cx="9183432" cy="56996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90306" y="7380162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4233" y="1454410"/>
            <a:ext cx="7026518" cy="7027923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35629" y="1454410"/>
            <a:ext cx="7173110" cy="1098705"/>
            <a:chOff x="0" y="0"/>
            <a:chExt cx="9564147" cy="146494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PYTHON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9435629" y="3262534"/>
            <a:ext cx="7173110" cy="1098705"/>
            <a:chOff x="0" y="0"/>
            <a:chExt cx="9564147" cy="146494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NUMPY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435629" y="5143500"/>
            <a:ext cx="7173110" cy="1098705"/>
            <a:chOff x="0" y="0"/>
            <a:chExt cx="9564147" cy="146494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FLASK</a:t>
              </a: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9435629" y="7006732"/>
            <a:ext cx="7173110" cy="1098705"/>
            <a:chOff x="0" y="0"/>
            <a:chExt cx="9564147" cy="146494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9564147" cy="1464940"/>
              <a:chOff x="0" y="0"/>
              <a:chExt cx="12131333" cy="185815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12067833" cy="1794656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794656">
                    <a:moveTo>
                      <a:pt x="11975123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700676"/>
                    </a:lnTo>
                    <a:cubicBezTo>
                      <a:pt x="12067833" y="1752746"/>
                      <a:pt x="12025923" y="1794656"/>
                      <a:pt x="11975123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2131333" cy="1858156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858156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733696"/>
                    </a:lnTo>
                    <a:cubicBezTo>
                      <a:pt x="12071643" y="1769256"/>
                      <a:pt x="12042432" y="1798466"/>
                      <a:pt x="12006873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2006873" y="1858156"/>
                    </a:lnTo>
                    <a:cubicBezTo>
                      <a:pt x="12075453" y="1858156"/>
                      <a:pt x="12131333" y="1802276"/>
                      <a:pt x="12131333" y="173369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453345" y="462278"/>
              <a:ext cx="7624695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WTForms</a:t>
              </a:r>
            </a:p>
          </p:txBody>
        </p: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35366" y="1556687"/>
            <a:ext cx="894150" cy="89415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rcRect b="238"/>
          <a:stretch>
            <a:fillRect/>
          </a:stretch>
        </p:blipFill>
        <p:spPr>
          <a:xfrm>
            <a:off x="15576482" y="3365880"/>
            <a:ext cx="894150" cy="892013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00099" y="5287373"/>
            <a:ext cx="2070534" cy="81095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655265" y="7277776"/>
            <a:ext cx="2953474" cy="556616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339762" y="2731709"/>
            <a:ext cx="5475459" cy="3938550"/>
            <a:chOff x="0" y="0"/>
            <a:chExt cx="7300612" cy="5251400"/>
          </a:xfrm>
        </p:grpSpPr>
        <p:sp>
          <p:nvSpPr>
            <p:cNvPr id="39" name="TextBox 39"/>
            <p:cNvSpPr txBox="1"/>
            <p:nvPr/>
          </p:nvSpPr>
          <p:spPr>
            <a:xfrm>
              <a:off x="0" y="0"/>
              <a:ext cx="7300612" cy="331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>
                  <a:solidFill>
                    <a:srgbClr val="000000"/>
                  </a:solidFill>
                  <a:latin typeface="Space Mono Bold"/>
                </a:rPr>
                <a:t>Herramientas y librerias utilizadas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3819052"/>
              <a:ext cx="6693800" cy="134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5"/>
                </a:lnSpc>
              </a:pPr>
              <a:r>
                <a:rPr lang="en-US" sz="3150">
                  <a:solidFill>
                    <a:srgbClr val="000000"/>
                  </a:solidFill>
                  <a:latin typeface="Be Vietnam"/>
                </a:rPr>
                <a:t>Para la solución y la interfaz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05384" y="4418579"/>
            <a:ext cx="14153635" cy="458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Flask es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de Python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pequeño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ligero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proporciona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herramientas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funciones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útiles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hacen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 sea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fácil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Ofrece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flexibilidad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y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marco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más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accesible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para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nuevos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desarrolladores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crear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rápidamente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usando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únicamente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un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archivo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Python.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FLASK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60004" y="1485194"/>
            <a:ext cx="2511730" cy="9837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3925" y="7751421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60360" y="-1175986"/>
            <a:ext cx="6090180" cy="60901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8489" y="3487157"/>
            <a:ext cx="17731022" cy="6176668"/>
            <a:chOff x="0" y="0"/>
            <a:chExt cx="23641363" cy="823555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98125" y="542680"/>
              <a:ext cx="22943238" cy="7692877"/>
              <a:chOff x="0" y="0"/>
              <a:chExt cx="1893824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22943238" cy="7692877"/>
              <a:chOff x="0" y="0"/>
              <a:chExt cx="1893824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886305" y="4591116"/>
            <a:ext cx="14153635" cy="393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dirty="0">
                <a:solidFill>
                  <a:srgbClr val="000000"/>
                </a:solidFill>
                <a:latin typeface="Be Vietnam"/>
              </a:rPr>
              <a:t>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son uno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elementos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mas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básicos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las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aplicaciones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web,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ya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que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estos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permiten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interacción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de los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usuarios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 Flask, por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si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solo, no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puede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manejar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formularios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pero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, con la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extensión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Flask-WTF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podemos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implementar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el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paquete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WTForms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nuestra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e Vietnam"/>
              </a:rPr>
              <a:t>aplicación</a:t>
            </a:r>
            <a:r>
              <a:rPr lang="en-US" sz="3999" dirty="0">
                <a:solidFill>
                  <a:srgbClr val="000000"/>
                </a:solidFill>
                <a:latin typeface="Be Vietnam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06896" y="1273702"/>
            <a:ext cx="15559849" cy="1404363"/>
            <a:chOff x="0" y="0"/>
            <a:chExt cx="17014310" cy="1535637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16950810" cy="1472137"/>
            </a:xfrm>
            <a:custGeom>
              <a:avLst/>
              <a:gdLst/>
              <a:ahLst/>
              <a:cxnLst/>
              <a:rect l="l" t="t" r="r" b="b"/>
              <a:pathLst>
                <a:path w="16950810" h="1472137">
                  <a:moveTo>
                    <a:pt x="16858100" y="1472137"/>
                  </a:moveTo>
                  <a:lnTo>
                    <a:pt x="92710" y="1472137"/>
                  </a:lnTo>
                  <a:cubicBezTo>
                    <a:pt x="41910" y="1472137"/>
                    <a:pt x="0" y="1430227"/>
                    <a:pt x="0" y="137942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856830" y="0"/>
                  </a:lnTo>
                  <a:cubicBezTo>
                    <a:pt x="16907630" y="0"/>
                    <a:pt x="16949541" y="41910"/>
                    <a:pt x="16949541" y="92710"/>
                  </a:cubicBezTo>
                  <a:lnTo>
                    <a:pt x="16949541" y="1378157"/>
                  </a:lnTo>
                  <a:cubicBezTo>
                    <a:pt x="16950810" y="1430227"/>
                    <a:pt x="16908900" y="1472137"/>
                    <a:pt x="16858100" y="1472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014310" cy="1535637"/>
            </a:xfrm>
            <a:custGeom>
              <a:avLst/>
              <a:gdLst/>
              <a:ahLst/>
              <a:cxnLst/>
              <a:rect l="l" t="t" r="r" b="b"/>
              <a:pathLst>
                <a:path w="17014310" h="1535637">
                  <a:moveTo>
                    <a:pt x="16889850" y="59690"/>
                  </a:moveTo>
                  <a:cubicBezTo>
                    <a:pt x="16925410" y="59690"/>
                    <a:pt x="16954619" y="88900"/>
                    <a:pt x="16954619" y="124460"/>
                  </a:cubicBezTo>
                  <a:lnTo>
                    <a:pt x="16954619" y="1411177"/>
                  </a:lnTo>
                  <a:cubicBezTo>
                    <a:pt x="16954619" y="1446737"/>
                    <a:pt x="16925410" y="1475947"/>
                    <a:pt x="16889850" y="1475947"/>
                  </a:cubicBezTo>
                  <a:lnTo>
                    <a:pt x="124460" y="1475947"/>
                  </a:lnTo>
                  <a:cubicBezTo>
                    <a:pt x="88900" y="1475947"/>
                    <a:pt x="59690" y="1446737"/>
                    <a:pt x="59690" y="14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89850" y="59690"/>
                  </a:lnTo>
                  <a:moveTo>
                    <a:pt x="1688985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11177"/>
                  </a:lnTo>
                  <a:cubicBezTo>
                    <a:pt x="0" y="1479757"/>
                    <a:pt x="55880" y="1535637"/>
                    <a:pt x="124460" y="1535637"/>
                  </a:cubicBezTo>
                  <a:lnTo>
                    <a:pt x="16889850" y="1535637"/>
                  </a:lnTo>
                  <a:cubicBezTo>
                    <a:pt x="16958430" y="1535637"/>
                    <a:pt x="17014310" y="1479757"/>
                    <a:pt x="17014310" y="1411177"/>
                  </a:cubicBezTo>
                  <a:lnTo>
                    <a:pt x="17014310" y="124460"/>
                  </a:lnTo>
                  <a:cubicBezTo>
                    <a:pt x="17014310" y="55880"/>
                    <a:pt x="16958430" y="0"/>
                    <a:pt x="168898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86305" y="1438594"/>
            <a:ext cx="92100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WTForms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56687" y="1552894"/>
            <a:ext cx="4501502" cy="848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4000" y="3795265"/>
            <a:ext cx="11143868" cy="470387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97678" y="1593416"/>
            <a:ext cx="8082511" cy="55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leer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datos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del sudoku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6896" y="2816771"/>
            <a:ext cx="11778075" cy="6231656"/>
            <a:chOff x="0" y="0"/>
            <a:chExt cx="12879034" cy="681416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2815533" cy="6750662"/>
            </a:xfrm>
            <a:custGeom>
              <a:avLst/>
              <a:gdLst/>
              <a:ahLst/>
              <a:cxnLst/>
              <a:rect l="l" t="t" r="r" b="b"/>
              <a:pathLst>
                <a:path w="12815533" h="6750662">
                  <a:moveTo>
                    <a:pt x="12722823" y="6750662"/>
                  </a:moveTo>
                  <a:lnTo>
                    <a:pt x="92710" y="6750662"/>
                  </a:lnTo>
                  <a:cubicBezTo>
                    <a:pt x="41910" y="6750662"/>
                    <a:pt x="0" y="6708752"/>
                    <a:pt x="0" y="66579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6656682"/>
                  </a:lnTo>
                  <a:cubicBezTo>
                    <a:pt x="12815533" y="6708752"/>
                    <a:pt x="12773623" y="6750662"/>
                    <a:pt x="12722823" y="67506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879034" cy="6814162"/>
            </a:xfrm>
            <a:custGeom>
              <a:avLst/>
              <a:gdLst/>
              <a:ahLst/>
              <a:cxnLst/>
              <a:rect l="l" t="t" r="r" b="b"/>
              <a:pathLst>
                <a:path w="12879034" h="6814162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6689702"/>
                  </a:lnTo>
                  <a:cubicBezTo>
                    <a:pt x="12819344" y="6725262"/>
                    <a:pt x="12790133" y="6754472"/>
                    <a:pt x="12754573" y="6754472"/>
                  </a:cubicBezTo>
                  <a:lnTo>
                    <a:pt x="124460" y="6754472"/>
                  </a:lnTo>
                  <a:cubicBezTo>
                    <a:pt x="88900" y="6754472"/>
                    <a:pt x="59690" y="6725262"/>
                    <a:pt x="59690" y="66897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89702"/>
                  </a:lnTo>
                  <a:cubicBezTo>
                    <a:pt x="0" y="6758282"/>
                    <a:pt x="55880" y="6814162"/>
                    <a:pt x="124460" y="6814162"/>
                  </a:cubicBezTo>
                  <a:lnTo>
                    <a:pt x="12754573" y="6814162"/>
                  </a:lnTo>
                  <a:cubicBezTo>
                    <a:pt x="12823154" y="6814162"/>
                    <a:pt x="12879034" y="6758282"/>
                    <a:pt x="12879034" y="668970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090" y="2995292"/>
            <a:ext cx="560936" cy="5995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8" name="Group 8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5" name="Group 15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87685" y="2976018"/>
            <a:ext cx="7822300" cy="591316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67078" y="7812516"/>
            <a:ext cx="32073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</a:pPr>
            <a:r>
              <a:rPr lang="en-US" sz="5150">
                <a:solidFill>
                  <a:srgbClr val="000000"/>
                </a:solidFill>
                <a:latin typeface="Space Mono"/>
              </a:rPr>
              <a:t>Cancelar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67078" y="6147200"/>
            <a:ext cx="32073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GUARDAR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Buscar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87684" y="1579050"/>
            <a:ext cx="10428115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para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hallar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los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números</a:t>
            </a:r>
            <a:r>
              <a:rPr lang="en-US" sz="3399" dirty="0">
                <a:solidFill>
                  <a:srgbClr val="000000"/>
                </a:solidFill>
                <a:latin typeface="Be Vietnam"/>
              </a:rPr>
              <a:t> que son </a:t>
            </a:r>
            <a:r>
              <a:rPr lang="en-US" sz="3399" dirty="0" err="1">
                <a:solidFill>
                  <a:srgbClr val="000000"/>
                </a:solidFill>
                <a:latin typeface="Be Vietnam"/>
              </a:rPr>
              <a:t>posibles</a:t>
            </a:r>
            <a:endParaRPr lang="en-US" sz="3399" dirty="0">
              <a:solidFill>
                <a:srgbClr val="000000"/>
              </a:solidFill>
              <a:latin typeface="Be Vietna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349</Words>
  <Application>Microsoft Office PowerPoint</Application>
  <PresentationFormat>Personalizado</PresentationFormat>
  <Paragraphs>71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Be Vietnam Bold</vt:lpstr>
      <vt:lpstr>Space Mono</vt:lpstr>
      <vt:lpstr>Playlist Script</vt:lpstr>
      <vt:lpstr>Space Mono Bold</vt:lpstr>
      <vt:lpstr>Calibri</vt:lpstr>
      <vt:lpstr>Be Vietnam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SODOKU CRACKERS</dc:title>
  <cp:lastModifiedBy>usuario</cp:lastModifiedBy>
  <cp:revision>3</cp:revision>
  <dcterms:created xsi:type="dcterms:W3CDTF">2006-08-16T00:00:00Z</dcterms:created>
  <dcterms:modified xsi:type="dcterms:W3CDTF">2022-01-21T04:52:19Z</dcterms:modified>
  <dc:identifier>DAE2CD_9Xqs</dc:identifier>
</cp:coreProperties>
</file>